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8" r:id="rId15"/>
    <p:sldId id="266" r:id="rId16"/>
    <p:sldId id="26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90" d="100"/>
          <a:sy n="90" d="100"/>
        </p:scale>
        <p:origin x="4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sworth, Tricia" userId="01d6a956-2361-406b-8257-931c99b3a1b5" providerId="ADAL" clId="{302CBF40-9458-4AD8-83EE-95FDF0B9F016}"/>
    <pc:docChg chg="undo custSel addSld modSld sldOrd">
      <pc:chgData name="Ellsworth, Tricia" userId="01d6a956-2361-406b-8257-931c99b3a1b5" providerId="ADAL" clId="{302CBF40-9458-4AD8-83EE-95FDF0B9F016}" dt="2020-12-10T14:48:03.730" v="300" actId="20577"/>
      <pc:docMkLst>
        <pc:docMk/>
      </pc:docMkLst>
      <pc:sldChg chg="modSp">
        <pc:chgData name="Ellsworth, Tricia" userId="01d6a956-2361-406b-8257-931c99b3a1b5" providerId="ADAL" clId="{302CBF40-9458-4AD8-83EE-95FDF0B9F016}" dt="2020-12-10T14:46:00.166" v="110" actId="27636"/>
        <pc:sldMkLst>
          <pc:docMk/>
          <pc:sldMk cId="3770373582" sldId="257"/>
        </pc:sldMkLst>
        <pc:spChg chg="mod">
          <ac:chgData name="Ellsworth, Tricia" userId="01d6a956-2361-406b-8257-931c99b3a1b5" providerId="ADAL" clId="{302CBF40-9458-4AD8-83EE-95FDF0B9F016}" dt="2020-12-10T14:46:00.166" v="110" actId="27636"/>
          <ac:spMkLst>
            <pc:docMk/>
            <pc:sldMk cId="3770373582" sldId="257"/>
            <ac:spMk id="3" creationId="{00000000-0000-0000-0000-000000000000}"/>
          </ac:spMkLst>
        </pc:spChg>
      </pc:sldChg>
      <pc:sldChg chg="modSp">
        <pc:chgData name="Ellsworth, Tricia" userId="01d6a956-2361-406b-8257-931c99b3a1b5" providerId="ADAL" clId="{302CBF40-9458-4AD8-83EE-95FDF0B9F016}" dt="2020-12-10T14:46:06.829" v="111"/>
        <pc:sldMkLst>
          <pc:docMk/>
          <pc:sldMk cId="3149790888" sldId="258"/>
        </pc:sldMkLst>
        <pc:spChg chg="mod">
          <ac:chgData name="Ellsworth, Tricia" userId="01d6a956-2361-406b-8257-931c99b3a1b5" providerId="ADAL" clId="{302CBF40-9458-4AD8-83EE-95FDF0B9F016}" dt="2020-12-10T14:46:06.829" v="111"/>
          <ac:spMkLst>
            <pc:docMk/>
            <pc:sldMk cId="3149790888" sldId="258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302CBF40-9458-4AD8-83EE-95FDF0B9F016}" dt="2020-12-10T14:46:16.016" v="112"/>
        <pc:sldMkLst>
          <pc:docMk/>
          <pc:sldMk cId="172516711" sldId="259"/>
        </pc:sldMkLst>
        <pc:spChg chg="mod">
          <ac:chgData name="Ellsworth, Tricia" userId="01d6a956-2361-406b-8257-931c99b3a1b5" providerId="ADAL" clId="{302CBF40-9458-4AD8-83EE-95FDF0B9F016}" dt="2020-12-10T14:46:16.016" v="112"/>
          <ac:spMkLst>
            <pc:docMk/>
            <pc:sldMk cId="172516711" sldId="259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302CBF40-9458-4AD8-83EE-95FDF0B9F016}" dt="2020-12-10T14:46:24.097" v="124" actId="5793"/>
        <pc:sldMkLst>
          <pc:docMk/>
          <pc:sldMk cId="4100076624" sldId="260"/>
        </pc:sldMkLst>
        <pc:spChg chg="mod">
          <ac:chgData name="Ellsworth, Tricia" userId="01d6a956-2361-406b-8257-931c99b3a1b5" providerId="ADAL" clId="{302CBF40-9458-4AD8-83EE-95FDF0B9F016}" dt="2020-12-10T14:46:24.097" v="124" actId="5793"/>
          <ac:spMkLst>
            <pc:docMk/>
            <pc:sldMk cId="4100076624" sldId="260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302CBF40-9458-4AD8-83EE-95FDF0B9F016}" dt="2020-12-10T14:46:32.244" v="128" actId="20577"/>
        <pc:sldMkLst>
          <pc:docMk/>
          <pc:sldMk cId="334842208" sldId="261"/>
        </pc:sldMkLst>
        <pc:spChg chg="mod">
          <ac:chgData name="Ellsworth, Tricia" userId="01d6a956-2361-406b-8257-931c99b3a1b5" providerId="ADAL" clId="{302CBF40-9458-4AD8-83EE-95FDF0B9F016}" dt="2020-12-10T14:46:32.244" v="128" actId="20577"/>
          <ac:spMkLst>
            <pc:docMk/>
            <pc:sldMk cId="334842208" sldId="261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302CBF40-9458-4AD8-83EE-95FDF0B9F016}" dt="2020-12-10T14:46:43.411" v="158" actId="20577"/>
        <pc:sldMkLst>
          <pc:docMk/>
          <pc:sldMk cId="2052647141" sldId="262"/>
        </pc:sldMkLst>
        <pc:spChg chg="mod">
          <ac:chgData name="Ellsworth, Tricia" userId="01d6a956-2361-406b-8257-931c99b3a1b5" providerId="ADAL" clId="{302CBF40-9458-4AD8-83EE-95FDF0B9F016}" dt="2020-12-10T14:46:43.411" v="158" actId="20577"/>
          <ac:spMkLst>
            <pc:docMk/>
            <pc:sldMk cId="2052647141" sldId="262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302CBF40-9458-4AD8-83EE-95FDF0B9F016}" dt="2020-12-10T14:46:48.524" v="179" actId="20577"/>
        <pc:sldMkLst>
          <pc:docMk/>
          <pc:sldMk cId="605684540" sldId="263"/>
        </pc:sldMkLst>
        <pc:spChg chg="mod">
          <ac:chgData name="Ellsworth, Tricia" userId="01d6a956-2361-406b-8257-931c99b3a1b5" providerId="ADAL" clId="{302CBF40-9458-4AD8-83EE-95FDF0B9F016}" dt="2020-12-10T14:46:48.524" v="179" actId="20577"/>
          <ac:spMkLst>
            <pc:docMk/>
            <pc:sldMk cId="605684540" sldId="263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302CBF40-9458-4AD8-83EE-95FDF0B9F016}" dt="2020-12-10T14:47:04.008" v="208" actId="20577"/>
        <pc:sldMkLst>
          <pc:docMk/>
          <pc:sldMk cId="2285757283" sldId="264"/>
        </pc:sldMkLst>
        <pc:spChg chg="mod">
          <ac:chgData name="Ellsworth, Tricia" userId="01d6a956-2361-406b-8257-931c99b3a1b5" providerId="ADAL" clId="{302CBF40-9458-4AD8-83EE-95FDF0B9F016}" dt="2020-12-10T14:47:04.008" v="208" actId="20577"/>
          <ac:spMkLst>
            <pc:docMk/>
            <pc:sldMk cId="2285757283" sldId="264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302CBF40-9458-4AD8-83EE-95FDF0B9F016}" dt="2020-12-10T14:47:45.829" v="261" actId="20577"/>
        <pc:sldMkLst>
          <pc:docMk/>
          <pc:sldMk cId="533645164" sldId="265"/>
        </pc:sldMkLst>
        <pc:spChg chg="mod">
          <ac:chgData name="Ellsworth, Tricia" userId="01d6a956-2361-406b-8257-931c99b3a1b5" providerId="ADAL" clId="{302CBF40-9458-4AD8-83EE-95FDF0B9F016}" dt="2020-12-10T14:47:45.829" v="261" actId="20577"/>
          <ac:spMkLst>
            <pc:docMk/>
            <pc:sldMk cId="533645164" sldId="265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302CBF40-9458-4AD8-83EE-95FDF0B9F016}" dt="2020-12-10T14:48:03.730" v="300" actId="20577"/>
        <pc:sldMkLst>
          <pc:docMk/>
          <pc:sldMk cId="2407096815" sldId="266"/>
        </pc:sldMkLst>
        <pc:spChg chg="mod">
          <ac:chgData name="Ellsworth, Tricia" userId="01d6a956-2361-406b-8257-931c99b3a1b5" providerId="ADAL" clId="{302CBF40-9458-4AD8-83EE-95FDF0B9F016}" dt="2020-12-10T14:48:03.730" v="300" actId="20577"/>
          <ac:spMkLst>
            <pc:docMk/>
            <pc:sldMk cId="2407096815" sldId="266"/>
            <ac:spMk id="2" creationId="{00000000-0000-0000-0000-000000000000}"/>
          </ac:spMkLst>
        </pc:spChg>
      </pc:sldChg>
      <pc:sldChg chg="modSp add ord">
        <pc:chgData name="Ellsworth, Tricia" userId="01d6a956-2361-406b-8257-931c99b3a1b5" providerId="ADAL" clId="{302CBF40-9458-4AD8-83EE-95FDF0B9F016}" dt="2020-12-10T14:47:35.620" v="229" actId="20577"/>
        <pc:sldMkLst>
          <pc:docMk/>
          <pc:sldMk cId="4245119628" sldId="268"/>
        </pc:sldMkLst>
        <pc:spChg chg="mod">
          <ac:chgData name="Ellsworth, Tricia" userId="01d6a956-2361-406b-8257-931c99b3a1b5" providerId="ADAL" clId="{302CBF40-9458-4AD8-83EE-95FDF0B9F016}" dt="2020-12-10T14:47:35.620" v="229" actId="20577"/>
          <ac:spMkLst>
            <pc:docMk/>
            <pc:sldMk cId="4245119628" sldId="268"/>
            <ac:spMk id="2" creationId="{B2C97565-EE04-44E7-B0CE-F41A92128AC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DFFF58-3B3B-4F94-904F-F2CA3CD70B6E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6F8FF6-D8E7-4671-B2C2-DA752B17F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654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4D236-1B72-44F8-9BD1-9627133A4E6E}" type="datetime1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B6887-C8EA-4524-9457-5328D0E88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121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A943-F10C-4F2F-A8C5-BE7AA52D846E}" type="datetime1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B6887-C8EA-4524-9457-5328D0E88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93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1678-6925-4EE3-A481-65523836EEBF}" type="datetime1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B6887-C8EA-4524-9457-5328D0E88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081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9BDB7-7231-4E98-A70D-47F7369D4853}" type="datetime1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B6887-C8EA-4524-9457-5328D0E88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906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ADFB8-355E-41ED-B17A-5B90EB7B5360}" type="datetime1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B6887-C8EA-4524-9457-5328D0E88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486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26993-8CEA-4E76-BB66-698E8B9096B0}" type="datetime1">
              <a:rPr lang="en-US" smtClean="0"/>
              <a:t>12/10/2020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B6887-C8EA-4524-9457-5328D0E88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8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EE8D-94C9-4DA3-B3F6-E7B07C63EEC1}" type="datetime1">
              <a:rPr lang="en-US" smtClean="0"/>
              <a:t>12/10/2020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B6887-C8EA-4524-9457-5328D0E88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057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39A36-2F68-4CFF-AE76-643037A3E6AF}" type="datetime1">
              <a:rPr lang="en-US" smtClean="0"/>
              <a:t>12/10/2020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B6887-C8EA-4524-9457-5328D0E88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29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69191-F636-407D-828D-0157E7B62B78}" type="datetime1">
              <a:rPr lang="en-US" smtClean="0"/>
              <a:t>12/10/2020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B6887-C8EA-4524-9457-5328D0E88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773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B0304-5DBF-4A99-8B82-60777A6E3802}" type="datetime1">
              <a:rPr lang="en-US" smtClean="0"/>
              <a:t>12/10/2020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B6887-C8EA-4524-9457-5328D0E88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338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EFA13-52E5-4E59-8894-38CCD6C9CF3C}" type="datetime1">
              <a:rPr lang="en-US" smtClean="0"/>
              <a:t>12/10/2020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B6887-C8EA-4524-9457-5328D0E88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461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EB2D3-3292-4E1A-BFCB-B568FA95682D}" type="datetime1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B6887-C8EA-4524-9457-5328D0E88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166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Ch. 4 Electronic Dictionary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Student Name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4AADD3-3B7A-4C1E-9AFF-139EC0317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B6887-C8EA-4524-9457-5328D0E880A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255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FDA – Food and Drug Administration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169349-650F-4AE0-9B23-37EB3673F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B6887-C8EA-4524-9457-5328D0E880A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645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97565-EE04-44E7-B0CE-F41A92128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Equal Pay 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D37BA-5DEA-40D6-B70F-4045F5BB5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D1E31A-2607-45F5-A751-0BC1C58ED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B6887-C8EA-4524-9457-5328D0E880A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1196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EPA – Environmental Protection Agency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4356D2-326B-48B3-94FD-2F28E5788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B6887-C8EA-4524-9457-5328D0E880A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096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 to Business Textbook</a:t>
            </a:r>
          </a:p>
          <a:p>
            <a:r>
              <a:rPr lang="en-US" dirty="0"/>
              <a:t>Bing Image</a:t>
            </a:r>
          </a:p>
          <a:p>
            <a:r>
              <a:rPr lang="en-US" dirty="0"/>
              <a:t>Google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26F302-A6FB-4BCE-9ACC-14F90AC4D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B6887-C8EA-4524-9457-5328D0E880A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257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of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b="1" dirty="0"/>
              <a:t>Ethics</a:t>
            </a:r>
          </a:p>
          <a:p>
            <a:pPr lvl="0"/>
            <a:r>
              <a:rPr lang="en-US" b="1" dirty="0"/>
              <a:t>Business ethics</a:t>
            </a:r>
          </a:p>
          <a:p>
            <a:pPr lvl="0"/>
            <a:r>
              <a:rPr lang="en-US" b="1" dirty="0"/>
              <a:t>Sweatshops</a:t>
            </a:r>
          </a:p>
          <a:p>
            <a:pPr lvl="0"/>
            <a:r>
              <a:rPr lang="en-US" b="1" dirty="0"/>
              <a:t>OSHA</a:t>
            </a:r>
          </a:p>
          <a:p>
            <a:pPr lvl="0"/>
            <a:r>
              <a:rPr lang="en-US" b="1" dirty="0"/>
              <a:t>Code of ethics</a:t>
            </a:r>
          </a:p>
          <a:p>
            <a:pPr lvl="0"/>
            <a:r>
              <a:rPr lang="en-US" b="1" dirty="0"/>
              <a:t>Social responsibility</a:t>
            </a:r>
          </a:p>
          <a:p>
            <a:pPr lvl="0"/>
            <a:r>
              <a:rPr lang="en-US" b="1" dirty="0"/>
              <a:t>Conflict of interest</a:t>
            </a:r>
          </a:p>
          <a:p>
            <a:pPr lvl="0"/>
            <a:r>
              <a:rPr lang="en-US" b="1" dirty="0"/>
              <a:t>FDA</a:t>
            </a:r>
          </a:p>
          <a:p>
            <a:pPr lvl="0"/>
            <a:r>
              <a:rPr lang="en-US" b="1" dirty="0"/>
              <a:t>Equal Pay Act</a:t>
            </a:r>
          </a:p>
          <a:p>
            <a:pPr lvl="0"/>
            <a:r>
              <a:rPr lang="en-US" b="1" dirty="0"/>
              <a:t>Environmental Protection Agency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D69DD5-49EC-4A46-BF53-B8F40A6A0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B6887-C8EA-4524-9457-5328D0E880A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373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Ethics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077D0A-8048-4F73-9B42-A6D9B8E9D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B6887-C8EA-4524-9457-5328D0E880A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790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Business ethics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17F7BB-511A-41C7-8919-8FF0C2D51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B6887-C8EA-4524-9457-5328D0E880A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16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Sweatshops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593643-0395-4711-92F1-F44016E84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B6887-C8EA-4524-9457-5328D0E880A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076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OSHA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236C47-A522-45DD-9071-567026C39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B6887-C8EA-4524-9457-5328D0E880A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42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of Ethics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38C29F-6E17-4B54-8C3B-7E11EFDFC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B6887-C8EA-4524-9457-5328D0E880A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647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Responsibility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8C6E47-2ED2-4993-9777-21E1E793B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B6887-C8EA-4524-9457-5328D0E880A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684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Conflict of Interest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342CBB-476F-4A71-ADD2-C63873D0E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B6887-C8EA-4524-9457-5328D0E880A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57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d2816622-cc35-45ff-b38d-8694946a657f" xsi:nil="true"/>
    <AppVersion xmlns="d2816622-cc35-45ff-b38d-8694946a657f" xsi:nil="true"/>
    <DefaultSectionNames xmlns="d2816622-cc35-45ff-b38d-8694946a657f" xsi:nil="true"/>
    <Is_Collaboration_Space_Locked xmlns="d2816622-cc35-45ff-b38d-8694946a657f" xsi:nil="true"/>
    <Self_Registration_Enabled xmlns="d2816622-cc35-45ff-b38d-8694946a657f" xsi:nil="true"/>
    <FolderType xmlns="d2816622-cc35-45ff-b38d-8694946a657f" xsi:nil="true"/>
    <Students xmlns="d2816622-cc35-45ff-b38d-8694946a657f">
      <UserInfo>
        <DisplayName/>
        <AccountId xsi:nil="true"/>
        <AccountType/>
      </UserInfo>
    </Students>
    <Student_Groups xmlns="d2816622-cc35-45ff-b38d-8694946a657f">
      <UserInfo>
        <DisplayName/>
        <AccountId xsi:nil="true"/>
        <AccountType/>
      </UserInfo>
    </Student_Groups>
    <Invited_Students xmlns="d2816622-cc35-45ff-b38d-8694946a657f" xsi:nil="true"/>
    <Has_Teacher_Only_SectionGroup xmlns="d2816622-cc35-45ff-b38d-8694946a657f" xsi:nil="true"/>
    <Owner xmlns="d2816622-cc35-45ff-b38d-8694946a657f">
      <UserInfo>
        <DisplayName/>
        <AccountId xsi:nil="true"/>
        <AccountType/>
      </UserInfo>
    </Owner>
    <Teachers xmlns="d2816622-cc35-45ff-b38d-8694946a657f">
      <UserInfo>
        <DisplayName/>
        <AccountId xsi:nil="true"/>
        <AccountType/>
      </UserInfo>
    </Teachers>
    <Invited_Teachers xmlns="d2816622-cc35-45ff-b38d-8694946a657f" xsi:nil="true"/>
    <NotebookType xmlns="d2816622-cc35-45ff-b38d-8694946a657f" xsi:nil="true"/>
    <CultureName xmlns="d2816622-cc35-45ff-b38d-8694946a657f" xsi:nil="true"/>
    <TeamsChannelId xmlns="d2816622-cc35-45ff-b38d-8694946a657f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1D2BA6EF5EBE4D8FE56C3D7FFA7028" ma:contentTypeVersion="29" ma:contentTypeDescription="Create a new document." ma:contentTypeScope="" ma:versionID="2294a72c43e581c27e6ae77c0e72a3fe">
  <xsd:schema xmlns:xsd="http://www.w3.org/2001/XMLSchema" xmlns:xs="http://www.w3.org/2001/XMLSchema" xmlns:p="http://schemas.microsoft.com/office/2006/metadata/properties" xmlns:ns3="968dbe4d-483c-4bd7-8c7b-287a3305d3b6" xmlns:ns4="d2816622-cc35-45ff-b38d-8694946a657f" targetNamespace="http://schemas.microsoft.com/office/2006/metadata/properties" ma:root="true" ma:fieldsID="addf551c11476f017bc0910d02014912" ns3:_="" ns4:_="">
    <xsd:import namespace="968dbe4d-483c-4bd7-8c7b-287a3305d3b6"/>
    <xsd:import namespace="d2816622-cc35-45ff-b38d-8694946a657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TeamsChannelId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dbe4d-483c-4bd7-8c7b-287a3305d3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816622-cc35-45ff-b38d-8694946a657f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5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29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30" nillable="true" ma:displayName="MediaServiceLocation" ma:description="" ma:internalName="MediaServiceLocation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5D43F53-FC97-4EF5-BA16-363DCC29E00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0C0FB10-C252-4784-A65F-A1231E01FB43}">
  <ds:schemaRefs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infopath/2007/PartnerControls"/>
    <ds:schemaRef ds:uri="d2816622-cc35-45ff-b38d-8694946a657f"/>
    <ds:schemaRef ds:uri="968dbe4d-483c-4bd7-8c7b-287a3305d3b6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066071EA-8293-4100-8340-6ED4894AEA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8dbe4d-483c-4bd7-8c7b-287a3305d3b6"/>
    <ds:schemaRef ds:uri="d2816622-cc35-45ff-b38d-8694946a65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79</Words>
  <Application>Microsoft Office PowerPoint</Application>
  <PresentationFormat>Widescreen</PresentationFormat>
  <Paragraphs>40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Ch. 4 Electronic Dictionary</vt:lpstr>
      <vt:lpstr>List of Words</vt:lpstr>
      <vt:lpstr>Ethics</vt:lpstr>
      <vt:lpstr>Business ethics </vt:lpstr>
      <vt:lpstr>Sweatshops </vt:lpstr>
      <vt:lpstr>OSHA</vt:lpstr>
      <vt:lpstr>Code of Ethics</vt:lpstr>
      <vt:lpstr>Social Responsibility</vt:lpstr>
      <vt:lpstr>Conflict of Interest</vt:lpstr>
      <vt:lpstr>FDA – Food and Drug Administration</vt:lpstr>
      <vt:lpstr>Equal Pay Act</vt:lpstr>
      <vt:lpstr>EPA – Environmental Protection Agency</vt:lpstr>
      <vt:lpstr>Resources</vt:lpstr>
    </vt:vector>
  </TitlesOfParts>
  <Company>Fillmore 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Ch. 4 Electronic Dictionary</dc:title>
  <dc:creator>Ellsworth, Tricia</dc:creator>
  <cp:lastModifiedBy>Ellsworth, Tricia</cp:lastModifiedBy>
  <cp:revision>5</cp:revision>
  <dcterms:created xsi:type="dcterms:W3CDTF">2019-10-30T16:05:10Z</dcterms:created>
  <dcterms:modified xsi:type="dcterms:W3CDTF">2020-12-10T14:48:13Z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0x0101008B1D2BA6EF5EBE4D8FE56C3D7FFA7028</vt:lpwstr>
  </property>
</Properties>
</file>